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49B053-19A1-4644-9800-CE03CAC14CBA}" type="datetimeFigureOut">
              <a:rPr lang="sl-SI" smtClean="0"/>
              <a:t>6.5.2015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296C993-58CF-44E7-A013-4D6F3C55C175}" type="slidenum">
              <a:rPr lang="sl-SI" smtClean="0"/>
              <a:t>‹#›</a:t>
            </a:fld>
            <a:endParaRPr lang="sl-SI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5733256"/>
            <a:ext cx="2872408" cy="720080"/>
          </a:xfrm>
        </p:spPr>
        <p:txBody>
          <a:bodyPr>
            <a:normAutofit fontScale="85000" lnSpcReduction="10000"/>
          </a:bodyPr>
          <a:lstStyle/>
          <a:p>
            <a:r>
              <a:rPr lang="sl-SI" sz="3200" dirty="0" smtClean="0"/>
              <a:t>Katarina in Sara</a:t>
            </a:r>
            <a:endParaRPr lang="sl-SI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12586"/>
            <a:ext cx="7772400" cy="1470025"/>
          </a:xfrm>
        </p:spPr>
        <p:txBody>
          <a:bodyPr/>
          <a:lstStyle/>
          <a:p>
            <a:r>
              <a:rPr lang="sl-SI" sz="4400" dirty="0" smtClean="0"/>
              <a:t>Cvetana Priol</a:t>
            </a:r>
            <a:endParaRPr lang="sl-SI" sz="4400" dirty="0"/>
          </a:p>
        </p:txBody>
      </p:sp>
      <p:pic>
        <p:nvPicPr>
          <p:cNvPr id="1026" name="Picture 2" descr="http://revija-prijatelj.rkc.si/pri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08312" cy="337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35280" cy="4988024"/>
          </a:xfrm>
        </p:spPr>
        <p:txBody>
          <a:bodyPr/>
          <a:lstStyle/>
          <a:p>
            <a:r>
              <a:rPr lang="sl-SI" dirty="0" smtClean="0"/>
              <a:t>Cvetana Priol je bila slovenska </a:t>
            </a:r>
            <a:r>
              <a:rPr lang="sl-SI" dirty="0"/>
              <a:t>glasbena </a:t>
            </a:r>
            <a:r>
              <a:rPr lang="sl-SI" dirty="0" smtClean="0"/>
              <a:t>pedagoginja in </a:t>
            </a:r>
            <a:r>
              <a:rPr lang="sl-SI" dirty="0"/>
              <a:t>svetniška </a:t>
            </a:r>
            <a:r>
              <a:rPr lang="sl-SI" dirty="0" smtClean="0"/>
              <a:t>kandidatka.</a:t>
            </a:r>
          </a:p>
          <a:p>
            <a:r>
              <a:rPr lang="sl-SI" dirty="0"/>
              <a:t>Rodila se je  19. </a:t>
            </a:r>
            <a:r>
              <a:rPr lang="sl-SI" dirty="0" smtClean="0"/>
              <a:t>februarja </a:t>
            </a:r>
            <a:r>
              <a:rPr lang="sl-SI" dirty="0"/>
              <a:t>1922 v Mariboru, umrla pa je 11. </a:t>
            </a:r>
            <a:r>
              <a:rPr lang="sl-SI" dirty="0" smtClean="0"/>
              <a:t>avgusta  leta 1973.</a:t>
            </a:r>
            <a:r>
              <a:rPr lang="pl-PL" dirty="0"/>
              <a:t> </a:t>
            </a:r>
            <a:r>
              <a:rPr lang="pl-PL" dirty="0" smtClean="0"/>
              <a:t>Pokopana </a:t>
            </a:r>
            <a:r>
              <a:rPr lang="pl-PL" dirty="0"/>
              <a:t>je na pobreškem pokopališču.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952328" cy="222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936" y="56432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Cvetanin grob na Pobreškem pokopališču v </a:t>
            </a:r>
            <a:r>
              <a:rPr lang="sl-SI" dirty="0" smtClean="0"/>
              <a:t>Mariboru.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82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Bila je najstarejša od treh sester. Drugi dve sta bili Nevenka in Božena.</a:t>
            </a:r>
          </a:p>
          <a:p>
            <a:r>
              <a:rPr lang="pl-PL" dirty="0" smtClean="0"/>
              <a:t>Oče Josip Priol je </a:t>
            </a:r>
            <a:r>
              <a:rPr lang="pl-PL" dirty="0"/>
              <a:t>bil svetovno znani strokovnjak na področju </a:t>
            </a:r>
            <a:r>
              <a:rPr lang="pl-PL" dirty="0" smtClean="0"/>
              <a:t>sadjarstva.</a:t>
            </a:r>
          </a:p>
          <a:p>
            <a:r>
              <a:rPr lang="sl-SI" dirty="0"/>
              <a:t>S starši je bila leta 1941 pregnana v Gradec, kjer je delala v tovarni </a:t>
            </a:r>
            <a:r>
              <a:rPr lang="sl-SI" dirty="0" smtClean="0"/>
              <a:t>in </a:t>
            </a:r>
            <a:r>
              <a:rPr lang="sl-SI" dirty="0"/>
              <a:t>hudo zbolela. Bolezen jo je od tedaj spremljala vse </a:t>
            </a:r>
            <a:r>
              <a:rPr lang="sl-SI" dirty="0" smtClean="0"/>
              <a:t>živ­ljenje. </a:t>
            </a:r>
            <a:r>
              <a:rPr lang="sl-SI" dirty="0"/>
              <a:t>Od leta 1956 do upokojitve 1969 je poučevala glasbo na Srednji glasbeni šoli Maribor.</a:t>
            </a:r>
            <a:endParaRPr lang="pl-PL" dirty="0" smtClean="0"/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96061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3526017"/>
          </a:xfrm>
        </p:spPr>
        <p:txBody>
          <a:bodyPr>
            <a:normAutofit/>
          </a:bodyPr>
          <a:lstStyle/>
          <a:p>
            <a:r>
              <a:rPr lang="sl-SI" dirty="0"/>
              <a:t>Pisala je dnevnik z naslovom Darovana, v katerem je zapisala svoje razmišljanje ob trpljenju zaradi bolezni in drugih preizkušenj. V njem je med drugim navedla, da se je spomladi leta 1937, pri 17. letih, v Križevi kapeli mariborske stolnice darovala Bogu kot žrtev ljubezni.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181864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0053" y="5518973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Kapela svetega Križa s Slomškovim grobom v </a:t>
            </a:r>
            <a:r>
              <a:rPr lang="sl-SI" dirty="0" smtClean="0"/>
              <a:t>oltarju.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50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58539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848" y="5301208"/>
            <a:ext cx="284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Dom Cvetane Priol s </a:t>
            </a:r>
            <a:r>
              <a:rPr lang="sl-SI" dirty="0" smtClean="0"/>
              <a:t>kapelo.</a:t>
            </a:r>
            <a:endParaRPr lang="sl-SI" dirty="0"/>
          </a:p>
        </p:txBody>
      </p:sp>
      <p:sp>
        <p:nvSpPr>
          <p:cNvPr id="5" name="Rectangle 4"/>
          <p:cNvSpPr/>
          <p:nvPr/>
        </p:nvSpPr>
        <p:spPr>
          <a:xfrm>
            <a:off x="308728" y="83671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-1</a:t>
            </a:r>
            <a:r>
              <a:rPr lang="sl-SI" sz="2800" dirty="0"/>
              <a:t>. marca 2003 je Josephus kardinal Saraiva Martins iz Kongregacije za zadeve svetnikov v Rimu pisal mariborskemu nadškofu Francu Krambergerju (takrat še škofu), da s strani Svetega sedeža nič ne nasprotuje postopku beatifikacije. S tem se je postopek tudi uradno pričel.</a:t>
            </a:r>
          </a:p>
        </p:txBody>
      </p:sp>
    </p:spTree>
    <p:extLst>
      <p:ext uri="{BB962C8B-B14F-4D97-AF65-F5344CB8AC3E}">
        <p14:creationId xmlns:p14="http://schemas.microsoft.com/office/powerpoint/2010/main" val="19417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233</Words>
  <Application>Microsoft Office PowerPoint</Application>
  <PresentationFormat>Diaprojekcija na zaslonu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Constantia</vt:lpstr>
      <vt:lpstr>Wingdings 2</vt:lpstr>
      <vt:lpstr>Paper</vt:lpstr>
      <vt:lpstr>Cvetana Priol</vt:lpstr>
      <vt:lpstr>PowerPointova predstavitev</vt:lpstr>
      <vt:lpstr>ŽIVLJENJE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Cvetana Priol</dc:title>
  <dc:creator>Rusjan</dc:creator>
  <cp:lastModifiedBy>natalija podjavorsek</cp:lastModifiedBy>
  <cp:revision>7</cp:revision>
  <dcterms:created xsi:type="dcterms:W3CDTF">2015-04-22T12:24:30Z</dcterms:created>
  <dcterms:modified xsi:type="dcterms:W3CDTF">2015-05-06T16:22:22Z</dcterms:modified>
</cp:coreProperties>
</file>