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4" autoAdjust="0"/>
    <p:restoredTop sz="94660"/>
  </p:normalViewPr>
  <p:slideViewPr>
    <p:cSldViewPr>
      <p:cViewPr varScale="1">
        <p:scale>
          <a:sx n="74" d="100"/>
          <a:sy n="74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5F4D0D-53E8-4845-907F-465CCBC70B86}" type="datetimeFigureOut">
              <a:rPr lang="sl-SI" smtClean="0"/>
              <a:t>6.5.2015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669DF1-3344-43B3-AF91-09F4FBC3AB9A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Danijel   Halas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Kandidat za svetnika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0288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               ROJSTVO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Rodil se je v Črenšovcih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Leta 1908,24.junija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Rodil se je očetu Martinu in materi Katarini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5688632" cy="362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3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 </a:t>
            </a:r>
            <a:r>
              <a:rPr lang="sl-SI" dirty="0" smtClean="0"/>
              <a:t>                ŠOLANJE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Osnovno šolo je obiskoval v domačem kraju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Gimnazijo pa v Murski Soboti in dve leti v Ljubljani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4890120" cy="323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36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                  BOGOSLOVJE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Bogoslovje je obiskoval v Mariboru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Leta 1933 je bil posvečen v duhovnika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Po novi maši je bil določen za kaplana v Ljutomeru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1.januarja leto pozneje pa v Lendavi kjer je ostal do leta 1938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Istega leta ga je škof Tomažič imenoval za kaplana v Veliki Polani kjer je pozneje postal župnik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3100" dirty="0" smtClean="0"/>
              <a:t>V Veliki Polani je ostal do smrti</a:t>
            </a:r>
          </a:p>
          <a:p>
            <a:pPr marL="0" indent="0">
              <a:buNone/>
            </a:pPr>
            <a:endParaRPr lang="sl-SI" sz="2600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</a:t>
            </a:r>
          </a:p>
          <a:p>
            <a:pPr marL="0" indent="0"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                                                                                                bogoslovje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177917" cy="163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5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       ZADNJA LETA NJEGOVEGA ŽIVLJENJA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Leta 1941 so Prekmurje okupirali Madžari in ga zaprli za 8 mesecev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Po izpustitvi se je vrnil na staro mesto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Leta 1945 so ga na poti iz Lendave v Veliko Polano, v Hotizi zajeli komunisti,ga mučili in ubili, njegovo truplo pa vrgli v Muro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54951"/>
            <a:ext cx="4630316" cy="264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0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               POGREB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Čez tri dni je mlinar Ludvik Kocet našel njegovo truplo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Pokopali so ga 21.marca v Veliki Polani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Ko je umrl je bil star 36  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Njegovo smrt pripisujejo pisatelju Mišku Kranjcu ,ki je verjetno ukazal njegovo likvidacijo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Leta 2002 se je začel škofijski postopek za ugotovitev mučeništva Danijela Halasa.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2075681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8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        </a:t>
            </a:r>
            <a:r>
              <a:rPr lang="sl-SI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HVALA ZA POZORNOST!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23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3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111</TotalTime>
  <Words>214</Words>
  <Application>Microsoft Office PowerPoint</Application>
  <PresentationFormat>Diaprojekcija na zaslonu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Tw Cen MT</vt:lpstr>
      <vt:lpstr>Wingdings</vt:lpstr>
      <vt:lpstr>Thatch</vt:lpstr>
      <vt:lpstr>Danijel   Halas</vt:lpstr>
      <vt:lpstr>                 ROJSTVO</vt:lpstr>
      <vt:lpstr>                 ŠOLANJE</vt:lpstr>
      <vt:lpstr>                  BOGOSLOVJE</vt:lpstr>
      <vt:lpstr>        ZADNJA LETA NJEGOVEGA ŽIVLJENJA</vt:lpstr>
      <vt:lpstr>                 POGREB</vt:lpstr>
      <vt:lpstr>          HVALA ZA POZORNOST!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Rusjan</dc:creator>
  <cp:lastModifiedBy>natalija podjavorsek</cp:lastModifiedBy>
  <cp:revision>17</cp:revision>
  <dcterms:created xsi:type="dcterms:W3CDTF">2015-03-14T15:50:14Z</dcterms:created>
  <dcterms:modified xsi:type="dcterms:W3CDTF">2015-05-06T16:14:56Z</dcterms:modified>
</cp:coreProperties>
</file>