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03B4-1CF9-45F5-A4FD-87AA1B0186FB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A3B9-9858-4360-AE80-C988467282F3}" type="slidenum">
              <a:rPr lang="sl-SI" smtClean="0"/>
              <a:t>‹#›</a:t>
            </a:fld>
            <a:endParaRPr lang="sl-SI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03B4-1CF9-45F5-A4FD-87AA1B0186FB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A3B9-9858-4360-AE80-C988467282F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03B4-1CF9-45F5-A4FD-87AA1B0186FB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A3B9-9858-4360-AE80-C988467282F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03B4-1CF9-45F5-A4FD-87AA1B0186FB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A3B9-9858-4360-AE80-C988467282F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03B4-1CF9-45F5-A4FD-87AA1B0186FB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A3B9-9858-4360-AE80-C988467282F3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03B4-1CF9-45F5-A4FD-87AA1B0186FB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A3B9-9858-4360-AE80-C988467282F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03B4-1CF9-45F5-A4FD-87AA1B0186FB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A3B9-9858-4360-AE80-C988467282F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03B4-1CF9-45F5-A4FD-87AA1B0186FB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A3B9-9858-4360-AE80-C988467282F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03B4-1CF9-45F5-A4FD-87AA1B0186FB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A3B9-9858-4360-AE80-C988467282F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03B4-1CF9-45F5-A4FD-87AA1B0186FB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A3B9-9858-4360-AE80-C988467282F3}" type="slidenum">
              <a:rPr lang="sl-SI" smtClean="0"/>
              <a:t>‹#›</a:t>
            </a:fld>
            <a:endParaRPr lang="sl-SI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03B4-1CF9-45F5-A4FD-87AA1B0186FB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A3B9-9858-4360-AE80-C988467282F3}" type="slidenum">
              <a:rPr lang="sl-SI" smtClean="0"/>
              <a:t>‹#›</a:t>
            </a:fld>
            <a:endParaRPr lang="sl-SI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7D203B4-1CF9-45F5-A4FD-87AA1B0186FB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4C5A3B9-9858-4360-AE80-C988467282F3}" type="slidenum">
              <a:rPr lang="sl-SI" smtClean="0"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4419600" cy="1600327"/>
          </a:xfrm>
        </p:spPr>
        <p:txBody>
          <a:bodyPr/>
          <a:lstStyle/>
          <a:p>
            <a:r>
              <a:rPr lang="sl-SI" dirty="0" smtClean="0"/>
              <a:t>SVETA                                                     EMA KRŠKA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717032"/>
            <a:ext cx="4419600" cy="1066800"/>
          </a:xfrm>
        </p:spPr>
        <p:txBody>
          <a:bodyPr/>
          <a:lstStyle/>
          <a:p>
            <a:r>
              <a:rPr lang="sl-SI" dirty="0" smtClean="0"/>
              <a:t>Katarina in Sara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5814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/>
          <a:lstStyle/>
          <a:p>
            <a:r>
              <a:rPr lang="sl-SI" dirty="0" smtClean="0"/>
              <a:t>                  ŽIVLJENJE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r>
              <a:rPr lang="sl-SI" dirty="0"/>
              <a:t> </a:t>
            </a:r>
            <a:r>
              <a:rPr lang="sl-SI" dirty="0" smtClean="0"/>
              <a:t>Koroška </a:t>
            </a:r>
            <a:r>
              <a:rPr lang="sl-SI" dirty="0"/>
              <a:t>redovnica in </a:t>
            </a:r>
            <a:r>
              <a:rPr lang="sl-SI" dirty="0" smtClean="0"/>
              <a:t>svetnica.</a:t>
            </a:r>
          </a:p>
          <a:p>
            <a:r>
              <a:rPr lang="sl-SI" dirty="0" smtClean="0"/>
              <a:t>Rojstvo:</a:t>
            </a:r>
            <a:r>
              <a:rPr lang="pl-PL" dirty="0"/>
              <a:t> </a:t>
            </a:r>
            <a:r>
              <a:rPr lang="pl-PL" dirty="0" smtClean="0"/>
              <a:t>rodila </a:t>
            </a:r>
            <a:r>
              <a:rPr lang="pl-PL" dirty="0"/>
              <a:t>se je okoli leta 973 na gradu </a:t>
            </a:r>
            <a:r>
              <a:rPr lang="pl-PL" dirty="0" smtClean="0"/>
              <a:t>Pilštanju.</a:t>
            </a:r>
          </a:p>
          <a:p>
            <a:r>
              <a:rPr lang="pl-PL" dirty="0"/>
              <a:t>Po smrti moža Viljema </a:t>
            </a:r>
            <a:r>
              <a:rPr lang="pl-PL" dirty="0" smtClean="0"/>
              <a:t>II. in </a:t>
            </a:r>
            <a:r>
              <a:rPr lang="pl-PL" dirty="0"/>
              <a:t>dveh sinov je leta 1043 v Krki </a:t>
            </a:r>
            <a:r>
              <a:rPr lang="pl-PL" dirty="0" smtClean="0"/>
              <a:t>ustanovila </a:t>
            </a:r>
            <a:r>
              <a:rPr lang="pl-PL" dirty="0"/>
              <a:t>samostan benediktink in tam dala zgraditi mogočno stolnico, ki stoji še danes. Nekaj let po njeni smrti je bil samostan ukinjen, na njegovem mestu pa ustanovljena Krška škofija</a:t>
            </a:r>
            <a:r>
              <a:rPr lang="pl-PL" dirty="0" smtClean="0"/>
              <a:t>.</a:t>
            </a:r>
          </a:p>
          <a:p>
            <a:r>
              <a:rPr lang="pl-PL" dirty="0"/>
              <a:t>Sveto Emo je za blaženo </a:t>
            </a:r>
            <a:r>
              <a:rPr lang="pl-PL" dirty="0" smtClean="0"/>
              <a:t>razglasil papež </a:t>
            </a:r>
            <a:r>
              <a:rPr lang="pl-PL" dirty="0"/>
              <a:t>Honorij IV. 21. novembra </a:t>
            </a:r>
            <a:r>
              <a:rPr lang="pl-PL" dirty="0" smtClean="0"/>
              <a:t>leta 1287 </a:t>
            </a:r>
          </a:p>
          <a:p>
            <a:r>
              <a:rPr lang="pl-PL" dirty="0" smtClean="0"/>
              <a:t>za </a:t>
            </a:r>
            <a:r>
              <a:rPr lang="pl-PL" dirty="0"/>
              <a:t>svetnico jo je razglasil 5. januarja 1938 papež Pij XI</a:t>
            </a:r>
            <a:r>
              <a:rPr lang="pl-PL" dirty="0" smtClean="0"/>
              <a:t>.</a:t>
            </a:r>
          </a:p>
          <a:p>
            <a:r>
              <a:rPr lang="pl-PL" dirty="0"/>
              <a:t>Smrt</a:t>
            </a:r>
            <a:r>
              <a:rPr lang="pl-PL" dirty="0" smtClean="0"/>
              <a:t>: 27</a:t>
            </a:r>
            <a:r>
              <a:rPr lang="pl-PL" dirty="0"/>
              <a:t>. junij 1045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5015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usjan\Pictures\200px-Hemma_von_Gurk_Bopp_151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99567"/>
            <a:ext cx="2316832" cy="376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620688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 smtClean="0"/>
              <a:t>Njen god se obhaja 27. junija. Je zavetnica Krške škofije (ki ima zdaj sedež v Celovcu) in avstrijske zvezne dežele Koroške. Priporočajo se ji v pomoč posebno matere, ki pričakujejo otroka kakor tudi porodnice; zavetnica je tudi za zdravje oči.</a:t>
            </a:r>
            <a:endParaRPr lang="sl-SI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156779"/>
            <a:ext cx="2504496" cy="3343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70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4525963"/>
          </a:xfrm>
        </p:spPr>
        <p:txBody>
          <a:bodyPr/>
          <a:lstStyle/>
          <a:p>
            <a:r>
              <a:rPr lang="sl-SI" dirty="0"/>
              <a:t>Nekdanja samostanska cerkev in bazilika, zdaj župnijska cerkev Marijinega vnebovzetja, je bila postavljena med letoma 1140 do 1200. Gre za romansko baziliko s 3 vzdolžnimi ladjami, oratorijem, prečno ladjo in 3 apsidami. Pod cerkvijo je kripta s 100 stebri. Dva mogočna zvonika s čebulastima kapama oklepata obokano preddverje, okrašeno s freskami. Gotsko obokana cerkvena notranjščina je bogato poslikana.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501008"/>
            <a:ext cx="3475037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373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92</TotalTime>
  <Words>223</Words>
  <Application>Microsoft Office PowerPoint</Application>
  <PresentationFormat>Diaprojekcija na zaslonu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7" baseType="lpstr">
      <vt:lpstr>Arial</vt:lpstr>
      <vt:lpstr>Tw Cen MT</vt:lpstr>
      <vt:lpstr>Thatch</vt:lpstr>
      <vt:lpstr>SVETA                                                     EMA KRŠKA</vt:lpstr>
      <vt:lpstr>                  ŽIVLJENJE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SVETA                                                     EMA KRŠKA</dc:title>
  <dc:creator>Rusjan</dc:creator>
  <cp:lastModifiedBy>natalija podjavorsek</cp:lastModifiedBy>
  <cp:revision>11</cp:revision>
  <dcterms:created xsi:type="dcterms:W3CDTF">2015-03-14T16:42:08Z</dcterms:created>
  <dcterms:modified xsi:type="dcterms:W3CDTF">2015-05-06T16:23:23Z</dcterms:modified>
</cp:coreProperties>
</file>