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886" r:id="rId2"/>
    <p:sldId id="826" r:id="rId3"/>
    <p:sldId id="827" r:id="rId4"/>
    <p:sldId id="828" r:id="rId5"/>
    <p:sldId id="829" r:id="rId6"/>
    <p:sldId id="830" r:id="rId7"/>
    <p:sldId id="256" r:id="rId8"/>
    <p:sldId id="885" r:id="rId9"/>
    <p:sldId id="261" r:id="rId10"/>
    <p:sldId id="887" r:id="rId11"/>
    <p:sldId id="263" r:id="rId12"/>
    <p:sldId id="888" r:id="rId13"/>
    <p:sldId id="264" r:id="rId14"/>
    <p:sldId id="889" r:id="rId15"/>
    <p:sldId id="278" r:id="rId16"/>
    <p:sldId id="890" r:id="rId17"/>
    <p:sldId id="265" r:id="rId18"/>
    <p:sldId id="891" r:id="rId19"/>
    <p:sldId id="266" r:id="rId20"/>
    <p:sldId id="892" r:id="rId21"/>
    <p:sldId id="267" r:id="rId22"/>
    <p:sldId id="893" r:id="rId23"/>
    <p:sldId id="268" r:id="rId24"/>
    <p:sldId id="894" r:id="rId25"/>
    <p:sldId id="269" r:id="rId26"/>
    <p:sldId id="895" r:id="rId27"/>
    <p:sldId id="270" r:id="rId28"/>
    <p:sldId id="896" r:id="rId29"/>
    <p:sldId id="271" r:id="rId30"/>
    <p:sldId id="897" r:id="rId31"/>
    <p:sldId id="273" r:id="rId32"/>
    <p:sldId id="898" r:id="rId33"/>
    <p:sldId id="274" r:id="rId34"/>
    <p:sldId id="899" r:id="rId35"/>
    <p:sldId id="275" r:id="rId36"/>
    <p:sldId id="900" r:id="rId37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82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A520C-B060-4F60-A6A6-B541494F3072}" type="datetimeFigureOut">
              <a:rPr lang="sl-SI" smtClean="0"/>
              <a:t>3/1/2020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CC337-D6DB-4EFE-8D1E-0B072A58357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0585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grada stranske slike 1">
            <a:extLst>
              <a:ext uri="{FF2B5EF4-FFF2-40B4-BE49-F238E27FC236}">
                <a16:creationId xmlns:a16="http://schemas.microsoft.com/office/drawing/2014/main" id="{C738E232-176E-4239-9694-5181870AE9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Ograda opomb 2">
            <a:extLst>
              <a:ext uri="{FF2B5EF4-FFF2-40B4-BE49-F238E27FC236}">
                <a16:creationId xmlns:a16="http://schemas.microsoft.com/office/drawing/2014/main" id="{5C5F7A22-F9BF-4EC4-936E-0783716603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l-SI" altLang="sl-SI"/>
          </a:p>
        </p:txBody>
      </p:sp>
      <p:sp>
        <p:nvSpPr>
          <p:cNvPr id="7172" name="Ograda številke diapozitiva 3">
            <a:extLst>
              <a:ext uri="{FF2B5EF4-FFF2-40B4-BE49-F238E27FC236}">
                <a16:creationId xmlns:a16="http://schemas.microsoft.com/office/drawing/2014/main" id="{9DB134B0-D47E-42B4-9A2D-A81746CCD9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210D3D-5F02-478B-8278-8D5E214677F3}" type="slidenum">
              <a:rPr lang="sl-SI" altLang="sl-SI" smtClean="0"/>
              <a:pPr>
                <a:spcBef>
                  <a:spcPct val="0"/>
                </a:spcBef>
              </a:pPr>
              <a:t>2</a:t>
            </a:fld>
            <a:endParaRPr lang="sl-SI" alt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grada stranske slike 1">
            <a:extLst>
              <a:ext uri="{FF2B5EF4-FFF2-40B4-BE49-F238E27FC236}">
                <a16:creationId xmlns:a16="http://schemas.microsoft.com/office/drawing/2014/main" id="{3061FDD7-943A-4605-8F1A-82E17F20F3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Ograda opomb 2">
            <a:extLst>
              <a:ext uri="{FF2B5EF4-FFF2-40B4-BE49-F238E27FC236}">
                <a16:creationId xmlns:a16="http://schemas.microsoft.com/office/drawing/2014/main" id="{C2F6F0D7-8A94-4597-9D03-D685E9E4FC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l-SI" altLang="sl-SI"/>
          </a:p>
        </p:txBody>
      </p:sp>
      <p:sp>
        <p:nvSpPr>
          <p:cNvPr id="9220" name="Ograda številke diapozitiva 3">
            <a:extLst>
              <a:ext uri="{FF2B5EF4-FFF2-40B4-BE49-F238E27FC236}">
                <a16:creationId xmlns:a16="http://schemas.microsoft.com/office/drawing/2014/main" id="{1186C032-5B80-436B-A033-54BD349EE5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DDFD52-48E6-495A-B755-5832E9DD39C6}" type="slidenum">
              <a:rPr lang="sl-SI" altLang="sl-SI" smtClean="0"/>
              <a:pPr>
                <a:spcBef>
                  <a:spcPct val="0"/>
                </a:spcBef>
              </a:pPr>
              <a:t>3</a:t>
            </a:fld>
            <a:endParaRPr lang="sl-SI" altLang="sl-S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grada stranske slike 1">
            <a:extLst>
              <a:ext uri="{FF2B5EF4-FFF2-40B4-BE49-F238E27FC236}">
                <a16:creationId xmlns:a16="http://schemas.microsoft.com/office/drawing/2014/main" id="{171D4839-3CA5-4CC1-A4FD-2BFC65DBA5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Ograda opomb 2">
            <a:extLst>
              <a:ext uri="{FF2B5EF4-FFF2-40B4-BE49-F238E27FC236}">
                <a16:creationId xmlns:a16="http://schemas.microsoft.com/office/drawing/2014/main" id="{8567C9B9-CB49-4874-8FBB-12CAE5B5A3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l-SI" altLang="sl-SI"/>
          </a:p>
        </p:txBody>
      </p:sp>
      <p:sp>
        <p:nvSpPr>
          <p:cNvPr id="11268" name="Ograda številke diapozitiva 3">
            <a:extLst>
              <a:ext uri="{FF2B5EF4-FFF2-40B4-BE49-F238E27FC236}">
                <a16:creationId xmlns:a16="http://schemas.microsoft.com/office/drawing/2014/main" id="{ACC601D3-F49D-4B10-97C7-183A586F1A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7D59B8-681D-49C4-B326-25A241730576}" type="slidenum">
              <a:rPr lang="sl-SI" altLang="sl-SI" smtClean="0"/>
              <a:pPr>
                <a:spcBef>
                  <a:spcPct val="0"/>
                </a:spcBef>
              </a:pPr>
              <a:t>4</a:t>
            </a:fld>
            <a:endParaRPr lang="sl-SI" altLang="sl-S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grada stranske slike 1">
            <a:extLst>
              <a:ext uri="{FF2B5EF4-FFF2-40B4-BE49-F238E27FC236}">
                <a16:creationId xmlns:a16="http://schemas.microsoft.com/office/drawing/2014/main" id="{3AF45125-FEBA-4956-9252-2FB9214293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Ograda opomb 2">
            <a:extLst>
              <a:ext uri="{FF2B5EF4-FFF2-40B4-BE49-F238E27FC236}">
                <a16:creationId xmlns:a16="http://schemas.microsoft.com/office/drawing/2014/main" id="{5A177ABB-DC82-437B-A1C4-2866BCC619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l-SI" altLang="sl-SI"/>
          </a:p>
        </p:txBody>
      </p:sp>
      <p:sp>
        <p:nvSpPr>
          <p:cNvPr id="13316" name="Ograda številke diapozitiva 3">
            <a:extLst>
              <a:ext uri="{FF2B5EF4-FFF2-40B4-BE49-F238E27FC236}">
                <a16:creationId xmlns:a16="http://schemas.microsoft.com/office/drawing/2014/main" id="{ABBC03D1-DECC-4DF1-9EDA-C413F52CF0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02713D-6DCE-4EB6-9837-AE8E3DEA20BA}" type="slidenum">
              <a:rPr lang="sl-SI" altLang="sl-SI" smtClean="0"/>
              <a:pPr>
                <a:spcBef>
                  <a:spcPct val="0"/>
                </a:spcBef>
              </a:pPr>
              <a:t>5</a:t>
            </a:fld>
            <a:endParaRPr lang="sl-SI" altLang="sl-S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grada stranske slike 1">
            <a:extLst>
              <a:ext uri="{FF2B5EF4-FFF2-40B4-BE49-F238E27FC236}">
                <a16:creationId xmlns:a16="http://schemas.microsoft.com/office/drawing/2014/main" id="{877D14C5-8FC6-4A6A-86A9-BDBDC19CD6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Ograda opomb 2">
            <a:extLst>
              <a:ext uri="{FF2B5EF4-FFF2-40B4-BE49-F238E27FC236}">
                <a16:creationId xmlns:a16="http://schemas.microsoft.com/office/drawing/2014/main" id="{2D5CCA5F-3176-418A-9EFD-95FA07F26C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l-SI" altLang="sl-SI"/>
          </a:p>
        </p:txBody>
      </p:sp>
      <p:sp>
        <p:nvSpPr>
          <p:cNvPr id="15364" name="Ograda številke diapozitiva 3">
            <a:extLst>
              <a:ext uri="{FF2B5EF4-FFF2-40B4-BE49-F238E27FC236}">
                <a16:creationId xmlns:a16="http://schemas.microsoft.com/office/drawing/2014/main" id="{C33A2DA9-2B39-462F-A663-ECB7D54D2F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F47581-718B-4303-BC46-23C34BC479B9}" type="slidenum">
              <a:rPr lang="sl-SI" altLang="sl-SI" smtClean="0"/>
              <a:pPr>
                <a:spcBef>
                  <a:spcPct val="0"/>
                </a:spcBef>
              </a:pPr>
              <a:t>6</a:t>
            </a:fld>
            <a:endParaRPr lang="sl-SI" altLang="sl-S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6C95F114-251B-40F7-A31D-0D9085FD63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D2CACF-2AFC-480A-8D57-1D75008733AC}" type="slidenum">
              <a:rPr lang="sl-SI" altLang="sl-SI" smtClean="0">
                <a:solidFill>
                  <a:srgbClr val="898989"/>
                </a:solidFill>
                <a:ea typeface="Microsoft YaHei" panose="020B0503020204020204" pitchFamily="34" charset="-122"/>
              </a:rPr>
              <a:pPr>
                <a:spcBef>
                  <a:spcPct val="0"/>
                </a:spcBef>
              </a:pPr>
              <a:t>36</a:t>
            </a:fld>
            <a:endParaRPr lang="sl-SI" altLang="sl-SI">
              <a:solidFill>
                <a:srgbClr val="898989"/>
              </a:solidFill>
              <a:ea typeface="Microsoft YaHei" panose="020B0503020204020204" pitchFamily="34" charset="-122"/>
            </a:endParaRPr>
          </a:p>
        </p:txBody>
      </p:sp>
      <p:sp>
        <p:nvSpPr>
          <p:cNvPr id="47107" name="Rectangle 1">
            <a:extLst>
              <a:ext uri="{FF2B5EF4-FFF2-40B4-BE49-F238E27FC236}">
                <a16:creationId xmlns:a16="http://schemas.microsoft.com/office/drawing/2014/main" id="{A3C4A572-4261-4B7F-9728-5B879052123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3267075" y="508000"/>
            <a:ext cx="3392488" cy="25431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C935D459-6BC0-45FA-BBCD-45AEF80616E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068580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A0EA-C8F1-4BC1-A42D-7E185C250480}" type="datetimeFigureOut">
              <a:rPr lang="sl-SI" smtClean="0"/>
              <a:t>3/1/2020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DA1-15DC-4F79-ABB8-00CA7653EE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5195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A0EA-C8F1-4BC1-A42D-7E185C250480}" type="datetimeFigureOut">
              <a:rPr lang="sl-SI" smtClean="0"/>
              <a:t>3/1/2020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DA1-15DC-4F79-ABB8-00CA7653EE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0984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A0EA-C8F1-4BC1-A42D-7E185C250480}" type="datetimeFigureOut">
              <a:rPr lang="sl-SI" smtClean="0"/>
              <a:t>3/1/2020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DA1-15DC-4F79-ABB8-00CA7653EE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71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A0EA-C8F1-4BC1-A42D-7E185C250480}" type="datetimeFigureOut">
              <a:rPr lang="sl-SI" smtClean="0"/>
              <a:t>3/1/2020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DA1-15DC-4F79-ABB8-00CA7653EE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51433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A0EA-C8F1-4BC1-A42D-7E185C250480}" type="datetimeFigureOut">
              <a:rPr lang="sl-SI" smtClean="0"/>
              <a:t>3/1/2020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DA1-15DC-4F79-ABB8-00CA7653EE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5290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A0EA-C8F1-4BC1-A42D-7E185C250480}" type="datetimeFigureOut">
              <a:rPr lang="sl-SI" smtClean="0"/>
              <a:t>3/1/2020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DA1-15DC-4F79-ABB8-00CA7653EE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1845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A0EA-C8F1-4BC1-A42D-7E185C250480}" type="datetimeFigureOut">
              <a:rPr lang="sl-SI" smtClean="0"/>
              <a:t>3/1/2020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DA1-15DC-4F79-ABB8-00CA7653EE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8393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A0EA-C8F1-4BC1-A42D-7E185C250480}" type="datetimeFigureOut">
              <a:rPr lang="sl-SI" smtClean="0"/>
              <a:t>3/1/2020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DA1-15DC-4F79-ABB8-00CA7653EE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602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A0EA-C8F1-4BC1-A42D-7E185C250480}" type="datetimeFigureOut">
              <a:rPr lang="sl-SI" smtClean="0"/>
              <a:t>3/1/2020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DA1-15DC-4F79-ABB8-00CA7653EE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6715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A0EA-C8F1-4BC1-A42D-7E185C250480}" type="datetimeFigureOut">
              <a:rPr lang="sl-SI" smtClean="0"/>
              <a:t>3/1/2020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DA1-15DC-4F79-ABB8-00CA7653EE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18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A0EA-C8F1-4BC1-A42D-7E185C250480}" type="datetimeFigureOut">
              <a:rPr lang="sl-SI" smtClean="0"/>
              <a:t>3/1/2020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DA1-15DC-4F79-ABB8-00CA7653EE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366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EA0EA-C8F1-4BC1-A42D-7E185C250480}" type="datetimeFigureOut">
              <a:rPr lang="sl-SI" smtClean="0"/>
              <a:t>3/1/2020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F8DA1-15DC-4F79-ABB8-00CA7653EE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892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r="44791"/>
          <a:stretch/>
        </p:blipFill>
        <p:spPr bwMode="auto">
          <a:xfrm>
            <a:off x="1979712" y="5049"/>
            <a:ext cx="5211138" cy="686958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937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2051720" y="114305"/>
            <a:ext cx="70567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KJE SI BIL,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KO SPREJEL JE TEŽKI KRIŽ?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      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112FD80-483D-47ED-9A0E-F7DCA5795E80}"/>
              </a:ext>
            </a:extLst>
          </p:cNvPr>
          <p:cNvSpPr txBox="1"/>
          <p:nvPr/>
        </p:nvSpPr>
        <p:spPr>
          <a:xfrm>
            <a:off x="143508" y="3992289"/>
            <a:ext cx="88569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endParaRPr lang="sl-SI" altLang="sl-SI" sz="2400" b="1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KLICAL TE JE NA GLAS, ZAMAN JE ISKAL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TVOJ OBRAZ!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F5BAEE-7930-483F-A09B-8F7EE383F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4" t="-234" r="42045" b="234"/>
          <a:stretch/>
        </p:blipFill>
        <p:spPr bwMode="auto">
          <a:xfrm>
            <a:off x="143508" y="479729"/>
            <a:ext cx="2556284" cy="316781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659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1" r="41531"/>
          <a:stretch/>
        </p:blipFill>
        <p:spPr bwMode="auto">
          <a:xfrm>
            <a:off x="3275856" y="33340"/>
            <a:ext cx="5472608" cy="668215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107504" y="980729"/>
            <a:ext cx="3456384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II. </a:t>
            </a:r>
          </a:p>
          <a:p>
            <a:pPr algn="ctr"/>
            <a:endParaRPr lang="sl-SI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Jezus</a:t>
            </a:r>
          </a:p>
          <a:p>
            <a:pPr algn="ctr"/>
            <a:r>
              <a:rPr lang="sl-SI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vzame </a:t>
            </a: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križ na svoje rame</a:t>
            </a:r>
          </a:p>
        </p:txBody>
      </p:sp>
    </p:spTree>
    <p:extLst>
      <p:ext uri="{BB962C8B-B14F-4D97-AF65-F5344CB8AC3E}">
        <p14:creationId xmlns:p14="http://schemas.microsoft.com/office/powerpoint/2010/main" val="473602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2051720" y="114305"/>
            <a:ext cx="70567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KJE SI BIL,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KO SE ZGRUDIL JE GOSPOD?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      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112FD80-483D-47ED-9A0E-F7DCA5795E80}"/>
              </a:ext>
            </a:extLst>
          </p:cNvPr>
          <p:cNvSpPr txBox="1"/>
          <p:nvPr/>
        </p:nvSpPr>
        <p:spPr>
          <a:xfrm>
            <a:off x="395536" y="3992289"/>
            <a:ext cx="88569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endParaRPr lang="sl-SI" altLang="sl-SI" sz="2400" b="1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KLICAL TE JE NA GLAS, ZAMAN JE ISKAL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TVOJ OBRAZ!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B7036E9-7634-49ED-A91D-677761764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1" r="41531"/>
          <a:stretch/>
        </p:blipFill>
        <p:spPr bwMode="auto">
          <a:xfrm>
            <a:off x="107504" y="278444"/>
            <a:ext cx="2820707" cy="344413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590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07504" y="980729"/>
            <a:ext cx="3456384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III. </a:t>
            </a:r>
          </a:p>
          <a:p>
            <a:pPr algn="ctr"/>
            <a:endParaRPr lang="sl-SI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Jezus pade prvič pod križem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2" r="12762"/>
          <a:stretch/>
        </p:blipFill>
        <p:spPr bwMode="auto">
          <a:xfrm>
            <a:off x="3635896" y="168381"/>
            <a:ext cx="5293082" cy="658912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602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2051720" y="114305"/>
            <a:ext cx="70567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KJE SI BIL,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KO JE MATER SREČAL SIN?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      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112FD80-483D-47ED-9A0E-F7DCA5795E80}"/>
              </a:ext>
            </a:extLst>
          </p:cNvPr>
          <p:cNvSpPr txBox="1"/>
          <p:nvPr/>
        </p:nvSpPr>
        <p:spPr>
          <a:xfrm>
            <a:off x="273234" y="3501008"/>
            <a:ext cx="88569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endParaRPr lang="sl-SI" altLang="sl-SI" sz="2400" b="1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KLICAL TE JE NA GLAS, ZAMAN JE ISKAL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TVOJ OBRAZ!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6B0C7CC-1E4E-4230-9125-230822C0D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4" r="41640"/>
          <a:stretch/>
        </p:blipFill>
        <p:spPr bwMode="auto">
          <a:xfrm>
            <a:off x="56201" y="114305"/>
            <a:ext cx="2448272" cy="301171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729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07504" y="980729"/>
            <a:ext cx="3456384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IV. </a:t>
            </a:r>
          </a:p>
          <a:p>
            <a:pPr algn="ctr"/>
            <a:endParaRPr lang="sl-SI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Jezus </a:t>
            </a: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sreča </a:t>
            </a:r>
          </a:p>
          <a:p>
            <a:pPr algn="ctr"/>
            <a:r>
              <a:rPr lang="sl-SI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svojo</a:t>
            </a:r>
          </a:p>
          <a:p>
            <a:pPr algn="ctr"/>
            <a:r>
              <a:rPr lang="sl-SI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Mater</a:t>
            </a:r>
          </a:p>
          <a:p>
            <a:pPr algn="ctr"/>
            <a:endParaRPr lang="sl-SI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4" r="41640"/>
          <a:stretch/>
        </p:blipFill>
        <p:spPr bwMode="auto">
          <a:xfrm>
            <a:off x="3347864" y="44624"/>
            <a:ext cx="5472608" cy="673207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602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2339752" y="114305"/>
            <a:ext cx="67687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KJE SI BIL,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KO TEŽAK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MU BIL JE KRIŽ?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      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112FD80-483D-47ED-9A0E-F7DCA5795E80}"/>
              </a:ext>
            </a:extLst>
          </p:cNvPr>
          <p:cNvSpPr txBox="1"/>
          <p:nvPr/>
        </p:nvSpPr>
        <p:spPr>
          <a:xfrm>
            <a:off x="252496" y="3925293"/>
            <a:ext cx="88569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endParaRPr lang="sl-SI" altLang="sl-SI" sz="2400" b="1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KLICAL TE JE NA GLAS, ZAMAN JE ISKAL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TVOJ OBRAZ!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B7670D9-C2CF-44AD-9788-AC608EA50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8" r="12704"/>
          <a:stretch/>
        </p:blipFill>
        <p:spPr bwMode="auto">
          <a:xfrm>
            <a:off x="137737" y="332656"/>
            <a:ext cx="2549788" cy="316835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69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07504" y="-171400"/>
            <a:ext cx="3456384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</a:t>
            </a:r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 </a:t>
            </a:r>
          </a:p>
          <a:p>
            <a:pPr algn="ctr"/>
            <a:endParaRPr lang="sl-SI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Simon</a:t>
            </a:r>
          </a:p>
          <a:p>
            <a:pPr algn="ctr"/>
            <a:r>
              <a:rPr lang="sl-SI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iz </a:t>
            </a:r>
            <a:r>
              <a:rPr lang="sl-SI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Cirene</a:t>
            </a:r>
            <a:endParaRPr lang="sl-SI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sl-SI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Pomaga </a:t>
            </a: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Jezusu</a:t>
            </a:r>
          </a:p>
          <a:p>
            <a:pPr algn="ctr"/>
            <a:r>
              <a:rPr lang="sl-SI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Križ</a:t>
            </a: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nositi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8" r="12704"/>
          <a:stretch/>
        </p:blipFill>
        <p:spPr bwMode="auto">
          <a:xfrm>
            <a:off x="3482000" y="11820"/>
            <a:ext cx="5183925" cy="644151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602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2051720" y="114305"/>
            <a:ext cx="70567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KJE SI BIL,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KO JE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POTEN IMEL OBRAZ?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      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112FD80-483D-47ED-9A0E-F7DCA5795E80}"/>
              </a:ext>
            </a:extLst>
          </p:cNvPr>
          <p:cNvSpPr txBox="1"/>
          <p:nvPr/>
        </p:nvSpPr>
        <p:spPr>
          <a:xfrm>
            <a:off x="539552" y="3992289"/>
            <a:ext cx="88569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endParaRPr lang="sl-SI" altLang="sl-SI" sz="2400" b="1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KLICAL TE JE NA GLAS, ZAMAN JE ISKAL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TVOJ OBRAZ!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AA9D192-6AE8-4D3A-B2E2-DD1D7EB31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3" r="42005"/>
          <a:stretch/>
        </p:blipFill>
        <p:spPr bwMode="auto">
          <a:xfrm>
            <a:off x="107504" y="150060"/>
            <a:ext cx="2808384" cy="348091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903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07504" y="980729"/>
            <a:ext cx="3456384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VI. </a:t>
            </a:r>
          </a:p>
          <a:p>
            <a:pPr algn="ctr"/>
            <a:endParaRPr lang="sl-SI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Veronika</a:t>
            </a:r>
          </a:p>
          <a:p>
            <a:pPr algn="ctr"/>
            <a:r>
              <a:rPr lang="sl-SI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poda </a:t>
            </a: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Jezusu</a:t>
            </a:r>
          </a:p>
          <a:p>
            <a:pPr algn="ctr"/>
            <a:r>
              <a:rPr lang="sl-SI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potni</a:t>
            </a: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3" r="42005"/>
          <a:stretch/>
        </p:blipFill>
        <p:spPr bwMode="auto">
          <a:xfrm>
            <a:off x="3203848" y="116632"/>
            <a:ext cx="5400600" cy="669388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602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oljeZBesedilom 3">
            <a:extLst>
              <a:ext uri="{FF2B5EF4-FFF2-40B4-BE49-F238E27FC236}">
                <a16:creationId xmlns:a16="http://schemas.microsoft.com/office/drawing/2014/main" id="{8C5D760F-E394-4E00-8F1E-EDBFAA0BC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569325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sl-SI" altLang="sl-SI" sz="4400" b="1" i="1">
                <a:latin typeface="Arial" panose="020B0604020202020204" pitchFamily="34" charset="0"/>
              </a:rPr>
              <a:t>TI SI ŠEL NA KRIŽ,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4400" b="1" i="1">
                <a:latin typeface="Arial" panose="020B0604020202020204" pitchFamily="34" charset="0"/>
              </a:rPr>
              <a:t>STRT OD NAŠIH PSOVK,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4400" b="1" i="1">
                <a:latin typeface="Arial" panose="020B0604020202020204" pitchFamily="34" charset="0"/>
              </a:rPr>
              <a:t>JAGNJE SREDI VOLKOV.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4400" b="1" i="1">
                <a:latin typeface="Arial" panose="020B0604020202020204" pitchFamily="34" charset="0"/>
              </a:rPr>
              <a:t>TI SI VSTAL V NEBO,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4400" b="1" i="1">
                <a:latin typeface="Arial" panose="020B0604020202020204" pitchFamily="34" charset="0"/>
              </a:rPr>
              <a:t>KRALJ, SODNIK SVETA,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4400" b="1" i="1">
                <a:latin typeface="Arial" panose="020B0604020202020204" pitchFamily="34" charset="0"/>
              </a:rPr>
              <a:t>SLADKI ŽENIN SRCA.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2051720" y="114305"/>
            <a:ext cx="70567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KJE SI BIL,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KO SPET PADEL JE TVOJ BOG?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      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112FD80-483D-47ED-9A0E-F7DCA5795E80}"/>
              </a:ext>
            </a:extLst>
          </p:cNvPr>
          <p:cNvSpPr txBox="1"/>
          <p:nvPr/>
        </p:nvSpPr>
        <p:spPr>
          <a:xfrm>
            <a:off x="287990" y="3903345"/>
            <a:ext cx="88569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endParaRPr lang="sl-SI" altLang="sl-SI" sz="2400" b="1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KLICAL TE JE NA GLAS, ZAMAN JE ISKAL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TVOJ OBRAZ!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D3D42BA-5177-4767-B89C-D54DE94B4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2" r="12757"/>
          <a:stretch/>
        </p:blipFill>
        <p:spPr bwMode="auto">
          <a:xfrm>
            <a:off x="179512" y="114305"/>
            <a:ext cx="2362452" cy="295302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64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07504" y="980729"/>
            <a:ext cx="3456384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VII. </a:t>
            </a:r>
          </a:p>
          <a:p>
            <a:pPr algn="ctr"/>
            <a:endParaRPr lang="sl-SI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Jezus drugič</a:t>
            </a:r>
          </a:p>
          <a:p>
            <a:pPr algn="ctr"/>
            <a:r>
              <a:rPr lang="sl-SI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pade </a:t>
            </a: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pod </a:t>
            </a: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križem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2" r="12757"/>
          <a:stretch/>
        </p:blipFill>
        <p:spPr bwMode="auto">
          <a:xfrm>
            <a:off x="3491880" y="116632"/>
            <a:ext cx="5328592" cy="666066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602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2051720" y="114305"/>
            <a:ext cx="70567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KJE SI BIL,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KO JE ŽENE OGOVORIL?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      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112FD80-483D-47ED-9A0E-F7DCA5795E80}"/>
              </a:ext>
            </a:extLst>
          </p:cNvPr>
          <p:cNvSpPr txBox="1"/>
          <p:nvPr/>
        </p:nvSpPr>
        <p:spPr>
          <a:xfrm>
            <a:off x="251520" y="3573016"/>
            <a:ext cx="88569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endParaRPr lang="sl-SI" altLang="sl-SI" sz="2400" b="1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KLICAL TE JE NA GLAS, ZAMAN JE ISKAL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TVOJ OBRAZ!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98C4E26-E071-43D7-9565-A4E222A38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r="41268"/>
          <a:stretch/>
        </p:blipFill>
        <p:spPr bwMode="auto">
          <a:xfrm>
            <a:off x="251520" y="306335"/>
            <a:ext cx="2561524" cy="312266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859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07504" y="980729"/>
            <a:ext cx="468052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VIII. </a:t>
            </a:r>
          </a:p>
          <a:p>
            <a:pPr algn="ctr"/>
            <a:endParaRPr lang="sl-SI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Jezus tolaži</a:t>
            </a:r>
          </a:p>
          <a:p>
            <a:pPr algn="ctr"/>
            <a:r>
              <a:rPr lang="sl-SI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Jeruzalemske</a:t>
            </a: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žene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r="41268"/>
          <a:stretch/>
        </p:blipFill>
        <p:spPr bwMode="auto">
          <a:xfrm>
            <a:off x="4119027" y="476672"/>
            <a:ext cx="4902661" cy="597666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602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2051720" y="114305"/>
            <a:ext cx="70567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KJE SI BIL,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KO ŽE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TRETJIČ PADEL JE?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      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112FD80-483D-47ED-9A0E-F7DCA5795E80}"/>
              </a:ext>
            </a:extLst>
          </p:cNvPr>
          <p:cNvSpPr txBox="1"/>
          <p:nvPr/>
        </p:nvSpPr>
        <p:spPr>
          <a:xfrm>
            <a:off x="395536" y="3932200"/>
            <a:ext cx="88569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endParaRPr lang="sl-SI" altLang="sl-SI" sz="2400" b="1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KLICAL TE JE NA GLAS, ZAMAN JE ISKAL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TVOJ OBRAZ!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31E2BE9-6F80-4144-9A50-D3BF65E2B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2" r="12376"/>
          <a:stretch/>
        </p:blipFill>
        <p:spPr bwMode="auto">
          <a:xfrm>
            <a:off x="287016" y="404664"/>
            <a:ext cx="2238998" cy="273130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471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07504" y="980729"/>
            <a:ext cx="3456384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IX. </a:t>
            </a:r>
          </a:p>
          <a:p>
            <a:pPr algn="ctr"/>
            <a:endParaRPr lang="sl-SI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Jezus</a:t>
            </a:r>
          </a:p>
          <a:p>
            <a:pPr algn="ctr"/>
            <a:r>
              <a:rPr lang="sl-SI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tretjič</a:t>
            </a: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pade</a:t>
            </a:r>
          </a:p>
          <a:p>
            <a:pPr algn="ctr"/>
            <a:r>
              <a:rPr lang="sl-SI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pod</a:t>
            </a: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križem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2" r="12376"/>
          <a:stretch/>
        </p:blipFill>
        <p:spPr bwMode="auto">
          <a:xfrm>
            <a:off x="3059832" y="116631"/>
            <a:ext cx="5544616" cy="676375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602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2051720" y="114305"/>
            <a:ext cx="70567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KJE SI BIL,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KO SO SLEKLI JEZUSA?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      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112FD80-483D-47ED-9A0E-F7DCA5795E80}"/>
              </a:ext>
            </a:extLst>
          </p:cNvPr>
          <p:cNvSpPr txBox="1"/>
          <p:nvPr/>
        </p:nvSpPr>
        <p:spPr>
          <a:xfrm>
            <a:off x="251520" y="3573016"/>
            <a:ext cx="88569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endParaRPr lang="sl-SI" altLang="sl-SI" sz="2400" b="1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KLICAL TE JE NA GLAS, ZAMAN JE ISKAL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TVOJ OBRAZ!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C110DA4-50D1-469F-BB23-70AD837A8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-4104" r="41869" b="4104"/>
          <a:stretch/>
        </p:blipFill>
        <p:spPr bwMode="auto">
          <a:xfrm>
            <a:off x="221917" y="260899"/>
            <a:ext cx="2448272" cy="302408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407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07504" y="980729"/>
            <a:ext cx="345638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X. </a:t>
            </a:r>
          </a:p>
          <a:p>
            <a:pPr algn="ctr"/>
            <a:endParaRPr lang="sl-SI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Jezusa</a:t>
            </a:r>
          </a:p>
          <a:p>
            <a:pPr algn="ctr"/>
            <a:r>
              <a:rPr lang="sl-SI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slečejo</a:t>
            </a:r>
            <a:endParaRPr lang="sl-SI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-4104" r="41869" b="4104"/>
          <a:stretch/>
        </p:blipFill>
        <p:spPr bwMode="auto">
          <a:xfrm>
            <a:off x="3617929" y="143956"/>
            <a:ext cx="5224610" cy="645339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602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2051720" y="114305"/>
            <a:ext cx="70567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KJE SI BIL,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KO SO KRIŽALI BOGA?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      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112FD80-483D-47ED-9A0E-F7DCA5795E80}"/>
              </a:ext>
            </a:extLst>
          </p:cNvPr>
          <p:cNvSpPr txBox="1"/>
          <p:nvPr/>
        </p:nvSpPr>
        <p:spPr>
          <a:xfrm>
            <a:off x="261357" y="3583274"/>
            <a:ext cx="88569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endParaRPr lang="sl-SI" altLang="sl-SI" sz="2400" b="1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KLICAL TE JE NA GLAS, ZAMAN JE ISKAL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TVOJ OBRAZ!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11E1B11-71C3-441E-A4C5-38F403CC1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3" r="12556"/>
          <a:stretch/>
        </p:blipFill>
        <p:spPr bwMode="auto">
          <a:xfrm>
            <a:off x="179512" y="320071"/>
            <a:ext cx="2243956" cy="276680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068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07504" y="980729"/>
            <a:ext cx="3456384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XI.</a:t>
            </a:r>
          </a:p>
          <a:p>
            <a:pPr algn="ctr"/>
            <a:r>
              <a:rPr lang="sl-SI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Jezusa</a:t>
            </a: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pribijejo</a:t>
            </a:r>
          </a:p>
          <a:p>
            <a:pPr algn="ctr"/>
            <a:r>
              <a:rPr lang="sl-SI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na </a:t>
            </a: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križ </a:t>
            </a:r>
          </a:p>
          <a:p>
            <a:pPr algn="ctr"/>
            <a:endParaRPr lang="sl-SI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3" r="12556"/>
          <a:stretch/>
        </p:blipFill>
        <p:spPr bwMode="auto">
          <a:xfrm>
            <a:off x="3203848" y="211859"/>
            <a:ext cx="5328592" cy="657016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602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oljeZBesedilom 3">
            <a:extLst>
              <a:ext uri="{FF2B5EF4-FFF2-40B4-BE49-F238E27FC236}">
                <a16:creationId xmlns:a16="http://schemas.microsoft.com/office/drawing/2014/main" id="{D7753C3B-5B8C-4284-9726-C42C7B628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5693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sl-SI" altLang="sl-SI" sz="4000" b="1">
                <a:latin typeface="Arial" panose="020B0604020202020204" pitchFamily="34" charset="0"/>
              </a:rPr>
              <a:t>TI, SRCE KROTKO, 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sl-SI" altLang="sl-SI" sz="4000" b="1">
                <a:latin typeface="Arial" panose="020B0604020202020204" pitchFamily="34" charset="0"/>
              </a:rPr>
              <a:t>TI, PONIŽNA PESEM,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sl-SI" altLang="sl-SI" sz="4000" b="1">
                <a:latin typeface="Arial" panose="020B0604020202020204" pitchFamily="34" charset="0"/>
              </a:rPr>
              <a:t>TI, PŠENIČNO ZRNO, 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sl-SI" altLang="sl-SI" sz="4000" b="1">
                <a:latin typeface="Arial" panose="020B0604020202020204" pitchFamily="34" charset="0"/>
              </a:rPr>
              <a:t>KI UMRE, DA POLJE SPET VZCVETI.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sl-SI" altLang="sl-SI" sz="4000" b="1">
                <a:latin typeface="Arial" panose="020B0604020202020204" pitchFamily="34" charset="0"/>
              </a:rPr>
              <a:t>TI, POT SVOBODE, 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sl-SI" altLang="sl-SI" sz="4000" b="1">
                <a:latin typeface="Arial" panose="020B0604020202020204" pitchFamily="34" charset="0"/>
              </a:rPr>
              <a:t>TI, SPANEC PRAVIČNIH,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sl-SI" altLang="sl-SI" sz="4000" b="1">
                <a:latin typeface="Arial" panose="020B0604020202020204" pitchFamily="34" charset="0"/>
              </a:rPr>
              <a:t>TI, VODNIK IZGUBLJENIH, BRAT UBOGIH, VRATA GREŠNIKOV.  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2051720" y="114305"/>
            <a:ext cx="70567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KJE SI BIL,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KO JE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UMIRAL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BOŽJI SIN?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      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112FD80-483D-47ED-9A0E-F7DCA5795E80}"/>
              </a:ext>
            </a:extLst>
          </p:cNvPr>
          <p:cNvSpPr txBox="1"/>
          <p:nvPr/>
        </p:nvSpPr>
        <p:spPr>
          <a:xfrm>
            <a:off x="316598" y="3992289"/>
            <a:ext cx="88569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endParaRPr lang="sl-SI" altLang="sl-SI" sz="2400" b="1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KLICAL TE JE NA GLAS, ZAMAN JE ISKAL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TVOJ OBRAZ!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5631EDB-3801-42F3-97F6-BB98F7A39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1" r="42135"/>
          <a:stretch/>
        </p:blipFill>
        <p:spPr bwMode="auto">
          <a:xfrm>
            <a:off x="316598" y="378197"/>
            <a:ext cx="2421050" cy="301263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587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07504" y="980729"/>
            <a:ext cx="3456384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XII. </a:t>
            </a:r>
          </a:p>
          <a:p>
            <a:pPr algn="ctr"/>
            <a:endParaRPr lang="sl-SI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Jezus</a:t>
            </a:r>
          </a:p>
          <a:p>
            <a:pPr algn="ctr"/>
            <a:r>
              <a:rPr lang="sl-SI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umre</a:t>
            </a: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na </a:t>
            </a: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križu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1" r="42135"/>
          <a:stretch/>
        </p:blipFill>
        <p:spPr bwMode="auto">
          <a:xfrm>
            <a:off x="3419872" y="116632"/>
            <a:ext cx="5256584" cy="654102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602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2051720" y="114305"/>
            <a:ext cx="70567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KJE SI BIL,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KO JE MATI JOKALA?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      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112FD80-483D-47ED-9A0E-F7DCA5795E80}"/>
              </a:ext>
            </a:extLst>
          </p:cNvPr>
          <p:cNvSpPr txBox="1"/>
          <p:nvPr/>
        </p:nvSpPr>
        <p:spPr>
          <a:xfrm>
            <a:off x="251520" y="3573016"/>
            <a:ext cx="88569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endParaRPr lang="sl-SI" altLang="sl-SI" sz="2400" b="1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KLICAL TE JE NA GLAS, ZAMAN JE ISKAL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TVOJ OBRAZ!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6B5BCDE-FD93-441C-8365-C7E153EB8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9" r="12897"/>
          <a:stretch/>
        </p:blipFill>
        <p:spPr bwMode="auto">
          <a:xfrm>
            <a:off x="251520" y="455392"/>
            <a:ext cx="2523698" cy="311762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9642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07504" y="980729"/>
            <a:ext cx="3456384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XIII. </a:t>
            </a:r>
          </a:p>
          <a:p>
            <a:pPr algn="ctr"/>
            <a:endParaRPr lang="sl-SI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Jezusa</a:t>
            </a:r>
          </a:p>
          <a:p>
            <a:pPr algn="ctr"/>
            <a:r>
              <a:rPr lang="sl-SI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snamejo </a:t>
            </a: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</a:t>
            </a:r>
          </a:p>
          <a:p>
            <a:pPr algn="ctr"/>
            <a:r>
              <a:rPr lang="sl-SI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križa</a:t>
            </a:r>
            <a:endParaRPr lang="sl-SI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9" r="12897"/>
          <a:stretch/>
        </p:blipFill>
        <p:spPr bwMode="auto">
          <a:xfrm>
            <a:off x="3419872" y="188640"/>
            <a:ext cx="5400600" cy="667157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602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2051720" y="114305"/>
            <a:ext cx="70567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KJE SI BIL,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KO V GROB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SO DALI GA?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      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112FD80-483D-47ED-9A0E-F7DCA5795E80}"/>
              </a:ext>
            </a:extLst>
          </p:cNvPr>
          <p:cNvSpPr txBox="1"/>
          <p:nvPr/>
        </p:nvSpPr>
        <p:spPr>
          <a:xfrm>
            <a:off x="251520" y="3573016"/>
            <a:ext cx="88569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endParaRPr lang="sl-SI" altLang="sl-SI" sz="2400" b="1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KLICAL TE JE NA GLAS, ZAMAN JE ISKAL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TVOJ OBRAZ!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DBA7736-CE54-4C30-B940-1ABB0796E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4" r="41920"/>
          <a:stretch/>
        </p:blipFill>
        <p:spPr bwMode="auto">
          <a:xfrm>
            <a:off x="260387" y="364279"/>
            <a:ext cx="2448272" cy="303027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502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07504" y="980729"/>
            <a:ext cx="3456384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XIV. </a:t>
            </a:r>
          </a:p>
          <a:p>
            <a:pPr algn="ctr"/>
            <a:endParaRPr lang="sl-SI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Jezusa</a:t>
            </a:r>
          </a:p>
          <a:p>
            <a:pPr algn="ctr"/>
            <a:r>
              <a:rPr lang="sl-SI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položijo</a:t>
            </a: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 </a:t>
            </a:r>
          </a:p>
          <a:p>
            <a:pPr algn="ctr"/>
            <a:r>
              <a:rPr lang="sl-SI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grob</a:t>
            </a:r>
            <a:endParaRPr lang="sl-SI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4" r="41920"/>
          <a:stretch/>
        </p:blipFill>
        <p:spPr bwMode="auto">
          <a:xfrm>
            <a:off x="3563888" y="188640"/>
            <a:ext cx="5256584" cy="650617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602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">
            <a:extLst>
              <a:ext uri="{FF2B5EF4-FFF2-40B4-BE49-F238E27FC236}">
                <a16:creationId xmlns:a16="http://schemas.microsoft.com/office/drawing/2014/main" id="{AAFB668A-AAE1-40A7-BE1C-4968E1577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45720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sl-SI" altLang="sl-SI" sz="50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KJE SI ZDAJ, KO SPET KLIČE TE TVOJ BRAT?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0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TUKAJ SEM, MOJ GOSPOD,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0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IN ŽAL MI JE, ŽAL VSEH ZABLOD!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0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TUKAJ SEM SPET PRI TEBI, MOJ GOSPOD!</a:t>
            </a:r>
          </a:p>
        </p:txBody>
      </p:sp>
    </p:spTree>
    <p:extLst>
      <p:ext uri="{BB962C8B-B14F-4D97-AF65-F5344CB8AC3E}">
        <p14:creationId xmlns:p14="http://schemas.microsoft.com/office/powerpoint/2010/main" val="3118557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oljeZBesedilom 3">
            <a:extLst>
              <a:ext uri="{FF2B5EF4-FFF2-40B4-BE49-F238E27FC236}">
                <a16:creationId xmlns:a16="http://schemas.microsoft.com/office/drawing/2014/main" id="{80F795D4-F1CF-4A6C-9D55-4E01FFA59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569325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sl-SI" altLang="sl-SI" sz="4400" b="1" i="1">
                <a:latin typeface="Arial" panose="020B0604020202020204" pitchFamily="34" charset="0"/>
              </a:rPr>
              <a:t>TI SI ŠEL NA KRIŽ,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4400" b="1" i="1">
                <a:latin typeface="Arial" panose="020B0604020202020204" pitchFamily="34" charset="0"/>
              </a:rPr>
              <a:t>STRT OD NAŠIH PSOVK,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4400" b="1" i="1">
                <a:latin typeface="Arial" panose="020B0604020202020204" pitchFamily="34" charset="0"/>
              </a:rPr>
              <a:t>JAGNJE SREDI VOLKOV.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4400" b="1" i="1">
                <a:latin typeface="Arial" panose="020B0604020202020204" pitchFamily="34" charset="0"/>
              </a:rPr>
              <a:t>TI SI VSTAL V NEBO,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4400" b="1" i="1">
                <a:latin typeface="Arial" panose="020B0604020202020204" pitchFamily="34" charset="0"/>
              </a:rPr>
              <a:t>KRALJ, SODNIK SVETA,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4400" b="1" i="1">
                <a:latin typeface="Arial" panose="020B0604020202020204" pitchFamily="34" charset="0"/>
              </a:rPr>
              <a:t>SLADKI ŽENIN SRCA.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PoljeZBesedilom 3">
            <a:extLst>
              <a:ext uri="{FF2B5EF4-FFF2-40B4-BE49-F238E27FC236}">
                <a16:creationId xmlns:a16="http://schemas.microsoft.com/office/drawing/2014/main" id="{E08E4EFA-0906-4220-85C6-14B7F8E3A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5693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sl-SI" altLang="sl-SI" sz="4000" b="1">
                <a:latin typeface="Arial" panose="020B0604020202020204" pitchFamily="34" charset="0"/>
              </a:rPr>
              <a:t>TI, KRI ŽIVLJENJA, 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sl-SI" altLang="sl-SI" sz="4000" b="1">
                <a:latin typeface="Arial" panose="020B0604020202020204" pitchFamily="34" charset="0"/>
              </a:rPr>
              <a:t>TI, KRUH VSTAJENJA, 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sl-SI" altLang="sl-SI" sz="4000" b="1">
                <a:latin typeface="Arial" panose="020B0604020202020204" pitchFamily="34" charset="0"/>
              </a:rPr>
              <a:t>TI, POLNOST RESNICE, 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sl-SI" altLang="sl-SI" sz="4000" b="1">
                <a:latin typeface="Arial" panose="020B0604020202020204" pitchFamily="34" charset="0"/>
              </a:rPr>
              <a:t>IZVIR LUČI, KI V VEČNOST ŽUBORI.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sl-SI" altLang="sl-SI" sz="4000" b="1">
                <a:latin typeface="Arial" panose="020B0604020202020204" pitchFamily="34" charset="0"/>
              </a:rPr>
              <a:t>TI, STRAH MOGOČNIH, 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sl-SI" altLang="sl-SI" sz="4000" b="1">
                <a:latin typeface="Arial" panose="020B0604020202020204" pitchFamily="34" charset="0"/>
              </a:rPr>
              <a:t>TI, VESELJE MAJHNIH,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sl-SI" altLang="sl-SI" sz="4000" b="1">
                <a:latin typeface="Arial" panose="020B0604020202020204" pitchFamily="34" charset="0"/>
              </a:rPr>
              <a:t>TI, SEN SVETNIKOV, ZANOS MUČENCEV, MOČ NOVIH RODOV. 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oljeZBesedilom 3">
            <a:extLst>
              <a:ext uri="{FF2B5EF4-FFF2-40B4-BE49-F238E27FC236}">
                <a16:creationId xmlns:a16="http://schemas.microsoft.com/office/drawing/2014/main" id="{99BE4302-D745-4510-9758-3AB3A6834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569325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sl-SI" altLang="sl-SI" sz="4400" b="1" i="1">
                <a:latin typeface="Arial" panose="020B0604020202020204" pitchFamily="34" charset="0"/>
              </a:rPr>
              <a:t>TI SI ŠEL NA KRIŽ,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4400" b="1" i="1">
                <a:latin typeface="Arial" panose="020B0604020202020204" pitchFamily="34" charset="0"/>
              </a:rPr>
              <a:t>STRT OD NAŠIH PSOVK,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4400" b="1" i="1">
                <a:latin typeface="Arial" panose="020B0604020202020204" pitchFamily="34" charset="0"/>
              </a:rPr>
              <a:t>JAGNJE SREDI VOLKOV.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4400" b="1" i="1">
                <a:latin typeface="Arial" panose="020B0604020202020204" pitchFamily="34" charset="0"/>
              </a:rPr>
              <a:t>TI SI VSTAL V NEBO,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4400" b="1" i="1">
                <a:latin typeface="Arial" panose="020B0604020202020204" pitchFamily="34" charset="0"/>
              </a:rPr>
              <a:t>KRALJ, SODNIK SVETA,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4400" b="1" i="1">
                <a:latin typeface="Arial" panose="020B0604020202020204" pitchFamily="34" charset="0"/>
              </a:rPr>
              <a:t>SLADKI ŽENIN SRCA.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r="44791"/>
          <a:stretch/>
        </p:blipFill>
        <p:spPr bwMode="auto">
          <a:xfrm>
            <a:off x="1979712" y="5049"/>
            <a:ext cx="5211138" cy="686958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335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2051720" y="114305"/>
            <a:ext cx="70567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KJE SI BIL,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KO SODILI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SO BOGA?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      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112FD80-483D-47ED-9A0E-F7DCA5795E80}"/>
              </a:ext>
            </a:extLst>
          </p:cNvPr>
          <p:cNvSpPr txBox="1"/>
          <p:nvPr/>
        </p:nvSpPr>
        <p:spPr>
          <a:xfrm>
            <a:off x="251520" y="3573016"/>
            <a:ext cx="88569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endParaRPr lang="sl-SI" altLang="sl-SI" sz="2400" b="1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KLICAL TE JE NA GLAS, ZAMAN JE ISKAL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54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TVOJ OBRAZ! </a:t>
            </a:r>
            <a:endParaRPr lang="sl-SI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B7036E9-7634-49ED-A91D-677761764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1" r="41531"/>
          <a:stretch/>
        </p:blipFill>
        <p:spPr bwMode="auto">
          <a:xfrm>
            <a:off x="107504" y="278444"/>
            <a:ext cx="2820707" cy="344413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288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1" r="41531"/>
          <a:stretch/>
        </p:blipFill>
        <p:spPr bwMode="auto">
          <a:xfrm>
            <a:off x="3275856" y="33340"/>
            <a:ext cx="5472608" cy="668215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107504" y="980729"/>
            <a:ext cx="3456384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I. </a:t>
            </a:r>
          </a:p>
          <a:p>
            <a:pPr algn="ctr"/>
            <a:endParaRPr lang="sl-SI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Pilat </a:t>
            </a: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obsodi </a:t>
            </a: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Jezusa </a:t>
            </a:r>
          </a:p>
          <a:p>
            <a:pPr algn="ctr"/>
            <a:r>
              <a:rPr lang="sl-SI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na smrt</a:t>
            </a:r>
          </a:p>
        </p:txBody>
      </p:sp>
    </p:spTree>
    <p:extLst>
      <p:ext uri="{BB962C8B-B14F-4D97-AF65-F5344CB8AC3E}">
        <p14:creationId xmlns:p14="http://schemas.microsoft.com/office/powerpoint/2010/main" val="1291215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</TotalTime>
  <Words>632</Words>
  <Application>Microsoft Office PowerPoint</Application>
  <PresentationFormat>Diaprojekcija na zaslonu (4:3)</PresentationFormat>
  <Paragraphs>213</Paragraphs>
  <Slides>36</Slides>
  <Notes>6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natalija podjavorsek</dc:creator>
  <cp:lastModifiedBy>natalija podjavorsek</cp:lastModifiedBy>
  <cp:revision>14</cp:revision>
  <dcterms:created xsi:type="dcterms:W3CDTF">2014-03-07T15:23:48Z</dcterms:created>
  <dcterms:modified xsi:type="dcterms:W3CDTF">2020-03-01T13:21:03Z</dcterms:modified>
</cp:coreProperties>
</file>